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A0B"/>
    <a:srgbClr val="FFFF00"/>
    <a:srgbClr val="FFCC66"/>
    <a:srgbClr val="FFCC00"/>
    <a:srgbClr val="EAF1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B10D-3E39-76B2-74E9-2C14E6C6F3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065F06-3BA0-309D-D0D4-249DA0F24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AF21F-1732-464C-F92C-767B29425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1C1C-B267-4D85-A0B9-CE9AE9D8EAA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E2E15-9C76-7B33-0804-D14FA2EC6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CB0CD-4DA9-79B4-7D90-BE73CFC48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6FB7C-B862-4F4F-AF08-13C447876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1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2331A-E228-6A27-4FCD-5A301A4AE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319DEF-0FB6-B1EC-248B-4C7B63E1BA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7F69F-640D-BFA3-7E01-E5F1C5263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1C1C-B267-4D85-A0B9-CE9AE9D8EAA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06C8F-5B81-A8EE-EFC9-6F8B65974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AE0DF-ABEF-E21B-2BAF-719511F9B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6FB7C-B862-4F4F-AF08-13C447876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91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05E481-5DCE-3C3B-D558-9B8F4415F2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419C93-9934-5A52-3F9D-B59E693BC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E8A8-2A3A-45EF-D3F9-51BD992F0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1C1C-B267-4D85-A0B9-CE9AE9D8EAA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F4FB5-5271-3216-A6DB-723C97E9B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C2757-4F83-2E67-1892-FFB1565AE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6FB7C-B862-4F4F-AF08-13C447876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078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14B8-9132-25E0-33D7-C4476A326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E5D16-E5E5-BA93-426D-204DA72F4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72E42-127C-C8D1-C3CD-CB64AB7D0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1C1C-B267-4D85-A0B9-CE9AE9D8EAA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FCC39-6341-B9A6-2B05-7BB62A4FA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0506F-4350-C766-2672-1B59ABB09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6FB7C-B862-4F4F-AF08-13C447876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57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37A38-52E1-8480-5800-903173F7F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1063CE-786A-1B0A-E2B9-B33D02E73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0B120-A89E-A9C2-5BB5-D2505A4CA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1C1C-B267-4D85-A0B9-CE9AE9D8EAA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B59ED-BF63-3736-F555-7A5E5477A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4733E-DA6C-2504-FA62-4FED09B77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6FB7C-B862-4F4F-AF08-13C447876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055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B3B34-77E5-E989-7286-8E222113F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BBEB0-72E9-4D6D-D001-2128CF03E7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9E6D9D-2A93-54B5-3564-6A3AFD35FB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20DFF8-2C63-A312-EE3E-9F411DC5E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1C1C-B267-4D85-A0B9-CE9AE9D8EAA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E718D5-C295-AFDB-BDA8-5BBD2DED9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A633C-F05E-58DE-F8F0-F7CB56C84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6FB7C-B862-4F4F-AF08-13C447876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916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12A97-237E-3EE1-0542-9D72C671F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FF272-A5D6-3856-EED9-4B8D055D2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4A623F-FD82-8981-BDCE-468817107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8CE99D-C35D-0FD5-BFF9-92A63423FE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76B92C-4F3B-F859-3FC2-E1B907F41A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C1F73B-BEB6-80FD-8877-F99AA6084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1C1C-B267-4D85-A0B9-CE9AE9D8EAA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CED6F6-2A6E-1000-7F30-64E82EBE2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E44A21-21BA-B776-3A21-53088A18D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6FB7C-B862-4F4F-AF08-13C447876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46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257CF-E1B5-F67F-378F-AC5B5B6BF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457B09-DDD8-94CA-7535-C50D4FA18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1C1C-B267-4D85-A0B9-CE9AE9D8EAA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DB4FF0-9A42-5B2C-3742-097CFBF14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F55B60-D797-B7DE-9FE7-85C23E28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6FB7C-B862-4F4F-AF08-13C447876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60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1BF8EC-6160-9EFE-79A4-30C378836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1C1C-B267-4D85-A0B9-CE9AE9D8EAA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547CB7-FBCC-771F-C57E-CD79C1F5D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1FEC90-C44F-4B7F-CB2B-638D56AEC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6FB7C-B862-4F4F-AF08-13C447876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115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43835-614A-75EA-360D-C2FFD8CBB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7A9A8-D2A7-4CAC-1325-C619CD406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7DEE22-41BB-B37D-BA7B-FDC6DB1B0B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7ED68B-63A2-3CA2-43EB-37EA6D34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1C1C-B267-4D85-A0B9-CE9AE9D8EAA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AE87AF-F488-3422-88E6-98CB2310A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13A537-2765-B601-79F3-8101AF35E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6FB7C-B862-4F4F-AF08-13C447876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90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7ACA1-10D8-D590-5E1A-33A729F5E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7A1A9F-E5C2-6DB3-DBC4-0853ED559A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93260C-93DC-CDF7-5CF5-B7AA77A333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6DFBEC-86E5-3A74-B242-6BFA20900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1C1C-B267-4D85-A0B9-CE9AE9D8EAA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5BA203-CD73-B39B-BF75-2BCF90018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2011F5-F544-6EC2-BEE4-69D50FC64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6FB7C-B862-4F4F-AF08-13C447876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96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622364-68A0-EFBA-818E-89253CFA5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A85C2A-D131-4E81-8F1D-68C6CAE41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37892-3A20-6978-65CA-9CFDDA018A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651C1C-B267-4D85-A0B9-CE9AE9D8EAAA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07FA9-CBA0-006E-0DC1-29493FC1B1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A6824-E465-8BB2-EA87-6EFBB92BF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06FB7C-B862-4F4F-AF08-13C447876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473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1F1A7E3-A201-247C-5D88-1E58B33C2BA2}"/>
              </a:ext>
            </a:extLst>
          </p:cNvPr>
          <p:cNvGrpSpPr/>
          <p:nvPr/>
        </p:nvGrpSpPr>
        <p:grpSpPr>
          <a:xfrm rot="19702974">
            <a:off x="4315647" y="838636"/>
            <a:ext cx="3240002" cy="3149009"/>
            <a:chOff x="1195576" y="3320460"/>
            <a:chExt cx="3570619" cy="3470341"/>
          </a:xfrm>
        </p:grpSpPr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819E20B9-B83C-50E8-30BE-28AEA6EE42D5}"/>
                </a:ext>
              </a:extLst>
            </p:cNvPr>
            <p:cNvGrpSpPr/>
            <p:nvPr/>
          </p:nvGrpSpPr>
          <p:grpSpPr>
            <a:xfrm>
              <a:off x="1346807" y="3320460"/>
              <a:ext cx="3419388" cy="3392229"/>
              <a:chOff x="3704981" y="2168901"/>
              <a:chExt cx="3419388" cy="3392229"/>
            </a:xfrm>
          </p:grpSpPr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DF409710-984C-65A9-D6BC-F7CE3092D58B}"/>
                  </a:ext>
                </a:extLst>
              </p:cNvPr>
              <p:cNvSpPr/>
              <p:nvPr/>
            </p:nvSpPr>
            <p:spPr>
              <a:xfrm>
                <a:off x="3732140" y="2168901"/>
                <a:ext cx="3392229" cy="339222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28575">
                <a:noFill/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1" name="Oval 120">
                <a:extLst>
                  <a:ext uri="{FF2B5EF4-FFF2-40B4-BE49-F238E27FC236}">
                    <a16:creationId xmlns:a16="http://schemas.microsoft.com/office/drawing/2014/main" id="{1235E550-50FA-831D-61F4-9EB172ECAA69}"/>
                  </a:ext>
                </a:extLst>
              </p:cNvPr>
              <p:cNvSpPr/>
              <p:nvPr/>
            </p:nvSpPr>
            <p:spPr>
              <a:xfrm>
                <a:off x="3704981" y="4014263"/>
                <a:ext cx="113969" cy="113969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3" name="Oval 122">
                <a:extLst>
                  <a:ext uri="{FF2B5EF4-FFF2-40B4-BE49-F238E27FC236}">
                    <a16:creationId xmlns:a16="http://schemas.microsoft.com/office/drawing/2014/main" id="{8756C650-6FD1-6B75-B6C1-7E1AAF313FF5}"/>
                  </a:ext>
                </a:extLst>
              </p:cNvPr>
              <p:cNvSpPr/>
              <p:nvPr/>
            </p:nvSpPr>
            <p:spPr>
              <a:xfrm>
                <a:off x="4213050" y="2591767"/>
                <a:ext cx="100136" cy="10013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7300BBEA-AFFB-7D00-609F-92FE0EBAA14D}"/>
                </a:ext>
              </a:extLst>
            </p:cNvPr>
            <p:cNvSpPr/>
            <p:nvPr/>
          </p:nvSpPr>
          <p:spPr>
            <a:xfrm>
              <a:off x="1358043" y="4638266"/>
              <a:ext cx="113969" cy="11396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3078FF-13EC-EC7F-A4B0-3AC7A64A3762}"/>
                </a:ext>
              </a:extLst>
            </p:cNvPr>
            <p:cNvSpPr/>
            <p:nvPr/>
          </p:nvSpPr>
          <p:spPr>
            <a:xfrm>
              <a:off x="1195576" y="3398572"/>
              <a:ext cx="3392229" cy="3392229"/>
            </a:xfrm>
            <a:prstGeom prst="ellipse">
              <a:avLst/>
            </a:prstGeom>
            <a:solidFill>
              <a:schemeClr val="bg1"/>
            </a:solidFill>
            <a:ln w="28575">
              <a:noFill/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E318C828-7D06-B7E0-8212-D3096E635F4E}"/>
              </a:ext>
            </a:extLst>
          </p:cNvPr>
          <p:cNvSpPr/>
          <p:nvPr/>
        </p:nvSpPr>
        <p:spPr>
          <a:xfrm>
            <a:off x="4472609" y="2655864"/>
            <a:ext cx="2926080" cy="365760"/>
          </a:xfrm>
          <a:custGeom>
            <a:avLst/>
            <a:gdLst>
              <a:gd name="connsiteX0" fmla="*/ 0 w 2926080"/>
              <a:gd name="connsiteY0" fmla="*/ 365760 h 365760"/>
              <a:gd name="connsiteX1" fmla="*/ 341906 w 2926080"/>
              <a:gd name="connsiteY1" fmla="*/ 0 h 365760"/>
              <a:gd name="connsiteX2" fmla="*/ 2600076 w 2926080"/>
              <a:gd name="connsiteY2" fmla="*/ 0 h 365760"/>
              <a:gd name="connsiteX3" fmla="*/ 2926080 w 2926080"/>
              <a:gd name="connsiteY3" fmla="*/ 365760 h 365760"/>
              <a:gd name="connsiteX4" fmla="*/ 0 w 2926080"/>
              <a:gd name="connsiteY4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365760">
                <a:moveTo>
                  <a:pt x="0" y="365760"/>
                </a:moveTo>
                <a:lnTo>
                  <a:pt x="341906" y="0"/>
                </a:lnTo>
                <a:lnTo>
                  <a:pt x="2600076" y="0"/>
                </a:lnTo>
                <a:lnTo>
                  <a:pt x="2926080" y="365760"/>
                </a:lnTo>
                <a:lnTo>
                  <a:pt x="0" y="36576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774525F-A46E-CAA1-01A2-F8A335CCA96A}"/>
              </a:ext>
            </a:extLst>
          </p:cNvPr>
          <p:cNvCxnSpPr>
            <a:cxnSpLocks/>
          </p:cNvCxnSpPr>
          <p:nvPr/>
        </p:nvCxnSpPr>
        <p:spPr>
          <a:xfrm flipV="1">
            <a:off x="5935648" y="1756913"/>
            <a:ext cx="0" cy="151915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3EE2B64-F17B-DED9-5C08-0293AA059F58}"/>
              </a:ext>
            </a:extLst>
          </p:cNvPr>
          <p:cNvCxnSpPr>
            <a:cxnSpLocks/>
          </p:cNvCxnSpPr>
          <p:nvPr/>
        </p:nvCxnSpPr>
        <p:spPr>
          <a:xfrm flipV="1">
            <a:off x="5148470" y="1810812"/>
            <a:ext cx="787179" cy="136983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6755104-9697-7B74-290C-7355E0821371}"/>
              </a:ext>
            </a:extLst>
          </p:cNvPr>
          <p:cNvCxnSpPr>
            <a:cxnSpLocks/>
          </p:cNvCxnSpPr>
          <p:nvPr/>
        </p:nvCxnSpPr>
        <p:spPr>
          <a:xfrm flipV="1">
            <a:off x="5542059" y="1756913"/>
            <a:ext cx="393590" cy="151915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A738CC4-281F-DD1C-1A96-DBF8C1B3ADAE}"/>
              </a:ext>
            </a:extLst>
          </p:cNvPr>
          <p:cNvCxnSpPr>
            <a:cxnSpLocks/>
          </p:cNvCxnSpPr>
          <p:nvPr/>
        </p:nvCxnSpPr>
        <p:spPr>
          <a:xfrm flipH="1" flipV="1">
            <a:off x="5935649" y="1820977"/>
            <a:ext cx="1463040" cy="160616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888BCD3-15B3-3F10-D131-8143CDB1C9FC}"/>
              </a:ext>
            </a:extLst>
          </p:cNvPr>
          <p:cNvCxnSpPr>
            <a:cxnSpLocks/>
          </p:cNvCxnSpPr>
          <p:nvPr/>
        </p:nvCxnSpPr>
        <p:spPr>
          <a:xfrm flipH="1" flipV="1">
            <a:off x="5935649" y="1813025"/>
            <a:ext cx="874643" cy="146304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5C49ABC-E27D-26FE-F948-0BCF45F6746A}"/>
              </a:ext>
            </a:extLst>
          </p:cNvPr>
          <p:cNvCxnSpPr>
            <a:cxnSpLocks/>
          </p:cNvCxnSpPr>
          <p:nvPr/>
        </p:nvCxnSpPr>
        <p:spPr>
          <a:xfrm flipH="1" flipV="1">
            <a:off x="5919746" y="1756913"/>
            <a:ext cx="469126" cy="16066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DCE7ECA7-D841-90D5-2B3E-3E3D5FD85B2F}"/>
              </a:ext>
            </a:extLst>
          </p:cNvPr>
          <p:cNvCxnSpPr>
            <a:cxnSpLocks/>
          </p:cNvCxnSpPr>
          <p:nvPr/>
        </p:nvCxnSpPr>
        <p:spPr>
          <a:xfrm flipV="1">
            <a:off x="4343400" y="1835974"/>
            <a:ext cx="1576346" cy="1228476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29B8207-36CC-B7D3-0871-9954D6414746}"/>
              </a:ext>
            </a:extLst>
          </p:cNvPr>
          <p:cNvCxnSpPr>
            <a:cxnSpLocks/>
          </p:cNvCxnSpPr>
          <p:nvPr/>
        </p:nvCxnSpPr>
        <p:spPr>
          <a:xfrm flipH="1" flipV="1">
            <a:off x="5966459" y="1810812"/>
            <a:ext cx="1528460" cy="1226714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0C22FDDD-A327-8A0A-48F3-1FD6E4C210CD}"/>
              </a:ext>
            </a:extLst>
          </p:cNvPr>
          <p:cNvSpPr/>
          <p:nvPr/>
        </p:nvSpPr>
        <p:spPr>
          <a:xfrm>
            <a:off x="4728037" y="2649585"/>
            <a:ext cx="461493" cy="172661"/>
          </a:xfrm>
          <a:custGeom>
            <a:avLst/>
            <a:gdLst>
              <a:gd name="connsiteX0" fmla="*/ 0 w 432079"/>
              <a:gd name="connsiteY0" fmla="*/ 145701 h 145701"/>
              <a:gd name="connsiteX1" fmla="*/ 211015 w 432079"/>
              <a:gd name="connsiteY1" fmla="*/ 0 h 145701"/>
              <a:gd name="connsiteX2" fmla="*/ 432079 w 432079"/>
              <a:gd name="connsiteY2" fmla="*/ 0 h 145701"/>
              <a:gd name="connsiteX3" fmla="*/ 281354 w 432079"/>
              <a:gd name="connsiteY3" fmla="*/ 140677 h 145701"/>
              <a:gd name="connsiteX4" fmla="*/ 0 w 432079"/>
              <a:gd name="connsiteY4" fmla="*/ 145701 h 145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2079" h="145701">
                <a:moveTo>
                  <a:pt x="0" y="145701"/>
                </a:moveTo>
                <a:lnTo>
                  <a:pt x="211015" y="0"/>
                </a:lnTo>
                <a:lnTo>
                  <a:pt x="432079" y="0"/>
                </a:lnTo>
                <a:lnTo>
                  <a:pt x="281354" y="140677"/>
                </a:lnTo>
                <a:lnTo>
                  <a:pt x="0" y="145701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7D94EDB7-D761-C444-7E4B-DD234E49777E}"/>
              </a:ext>
            </a:extLst>
          </p:cNvPr>
          <p:cNvCxnSpPr>
            <a:cxnSpLocks/>
          </p:cNvCxnSpPr>
          <p:nvPr/>
        </p:nvCxnSpPr>
        <p:spPr>
          <a:xfrm>
            <a:off x="4539666" y="2827271"/>
            <a:ext cx="2763399" cy="147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A6312E5-FDD5-24A3-47BA-F447DB820472}"/>
              </a:ext>
            </a:extLst>
          </p:cNvPr>
          <p:cNvCxnSpPr>
            <a:cxnSpLocks/>
          </p:cNvCxnSpPr>
          <p:nvPr/>
        </p:nvCxnSpPr>
        <p:spPr>
          <a:xfrm flipV="1">
            <a:off x="4742953" y="1756913"/>
            <a:ext cx="1244380" cy="142373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65F0034-D4B9-486B-AC1B-5B72DFA1B5F5}"/>
              </a:ext>
            </a:extLst>
          </p:cNvPr>
          <p:cNvSpPr txBox="1"/>
          <p:nvPr/>
        </p:nvSpPr>
        <p:spPr>
          <a:xfrm>
            <a:off x="4669221" y="1416004"/>
            <a:ext cx="2724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DRD4</a:t>
            </a:r>
            <a:endParaRPr lang="en-GB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EA9995-CBED-41EF-D2DC-39C786DF0907}"/>
              </a:ext>
            </a:extLst>
          </p:cNvPr>
          <p:cNvSpPr/>
          <p:nvPr/>
        </p:nvSpPr>
        <p:spPr>
          <a:xfrm>
            <a:off x="4142459" y="3020524"/>
            <a:ext cx="3648000" cy="11856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7F94A5-44D8-6E57-55D1-B1707A5FA62A}"/>
              </a:ext>
            </a:extLst>
          </p:cNvPr>
          <p:cNvGrpSpPr/>
          <p:nvPr/>
        </p:nvGrpSpPr>
        <p:grpSpPr>
          <a:xfrm rot="20831077">
            <a:off x="4404146" y="1685631"/>
            <a:ext cx="227319" cy="1245777"/>
            <a:chOff x="4424189" y="1372991"/>
            <a:chExt cx="305613" cy="1493108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DC06E18E-338B-F4BF-1277-6F2D1AB720FE}"/>
                </a:ext>
              </a:extLst>
            </p:cNvPr>
            <p:cNvGrpSpPr/>
            <p:nvPr/>
          </p:nvGrpSpPr>
          <p:grpSpPr>
            <a:xfrm rot="2935500">
              <a:off x="3828872" y="1983174"/>
              <a:ext cx="1478242" cy="287607"/>
              <a:chOff x="4341412" y="1291460"/>
              <a:chExt cx="2942647" cy="1127098"/>
            </a:xfrm>
            <a:noFill/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E8320A2D-DEB5-9AE5-7F90-B3DC4729E7F1}"/>
                  </a:ext>
                </a:extLst>
              </p:cNvPr>
              <p:cNvGrpSpPr/>
              <p:nvPr/>
            </p:nvGrpSpPr>
            <p:grpSpPr>
              <a:xfrm>
                <a:off x="4341412" y="1316848"/>
                <a:ext cx="750074" cy="1101710"/>
                <a:chOff x="4341412" y="1316848"/>
                <a:chExt cx="750074" cy="1101710"/>
              </a:xfrm>
              <a:grpFill/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66334F82-A2CB-E782-25BF-55AD706D1B54}"/>
                    </a:ext>
                  </a:extLst>
                </p:cNvPr>
                <p:cNvGrpSpPr/>
                <p:nvPr/>
              </p:nvGrpSpPr>
              <p:grpSpPr>
                <a:xfrm>
                  <a:off x="4341412" y="1351722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44" name="Arc 43">
                    <a:extLst>
                      <a:ext uri="{FF2B5EF4-FFF2-40B4-BE49-F238E27FC236}">
                        <a16:creationId xmlns:a16="http://schemas.microsoft.com/office/drawing/2014/main" id="{A7802DAB-4C9D-8203-BD48-24057C6F3AD6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5" name="Arc 44">
                    <a:extLst>
                      <a:ext uri="{FF2B5EF4-FFF2-40B4-BE49-F238E27FC236}">
                        <a16:creationId xmlns:a16="http://schemas.microsoft.com/office/drawing/2014/main" id="{75E2FA30-C9F8-CDB8-2BF0-A867106A08EE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83113393-2AD9-F888-5531-4843C1BDCDCE}"/>
                    </a:ext>
                  </a:extLst>
                </p:cNvPr>
                <p:cNvGrpSpPr/>
                <p:nvPr/>
              </p:nvGrpSpPr>
              <p:grpSpPr>
                <a:xfrm flipV="1">
                  <a:off x="4708497" y="1316848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42" name="Arc 41">
                    <a:extLst>
                      <a:ext uri="{FF2B5EF4-FFF2-40B4-BE49-F238E27FC236}">
                        <a16:creationId xmlns:a16="http://schemas.microsoft.com/office/drawing/2014/main" id="{E3B3508C-8FBE-7938-BACC-848AB5A6D950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3" name="Arc 42">
                    <a:extLst>
                      <a:ext uri="{FF2B5EF4-FFF2-40B4-BE49-F238E27FC236}">
                        <a16:creationId xmlns:a16="http://schemas.microsoft.com/office/drawing/2014/main" id="{C61753CC-8491-530C-D8C5-26903D4B7140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7EC3A101-B150-A137-3B93-B3DDE1AB1848}"/>
                  </a:ext>
                </a:extLst>
              </p:cNvPr>
              <p:cNvGrpSpPr/>
              <p:nvPr/>
            </p:nvGrpSpPr>
            <p:grpSpPr>
              <a:xfrm>
                <a:off x="5074257" y="1308897"/>
                <a:ext cx="750074" cy="1101710"/>
                <a:chOff x="4341412" y="1316848"/>
                <a:chExt cx="750074" cy="1101710"/>
              </a:xfrm>
              <a:grpFill/>
            </p:grpSpPr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A230E176-C245-864F-329D-99479DB03698}"/>
                    </a:ext>
                  </a:extLst>
                </p:cNvPr>
                <p:cNvGrpSpPr/>
                <p:nvPr/>
              </p:nvGrpSpPr>
              <p:grpSpPr>
                <a:xfrm>
                  <a:off x="4341412" y="1351722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38" name="Arc 37">
                    <a:extLst>
                      <a:ext uri="{FF2B5EF4-FFF2-40B4-BE49-F238E27FC236}">
                        <a16:creationId xmlns:a16="http://schemas.microsoft.com/office/drawing/2014/main" id="{27692A19-941D-4237-48DA-E95ECB9E5B69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39" name="Arc 38">
                    <a:extLst>
                      <a:ext uri="{FF2B5EF4-FFF2-40B4-BE49-F238E27FC236}">
                        <a16:creationId xmlns:a16="http://schemas.microsoft.com/office/drawing/2014/main" id="{46D61EC5-1332-D043-32EE-1114CE5CEDB9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5" name="Group 34">
                  <a:extLst>
                    <a:ext uri="{FF2B5EF4-FFF2-40B4-BE49-F238E27FC236}">
                      <a16:creationId xmlns:a16="http://schemas.microsoft.com/office/drawing/2014/main" id="{EDD9CFCC-6B6D-4D3A-AC3C-9B0E9B56890D}"/>
                    </a:ext>
                  </a:extLst>
                </p:cNvPr>
                <p:cNvGrpSpPr/>
                <p:nvPr/>
              </p:nvGrpSpPr>
              <p:grpSpPr>
                <a:xfrm flipV="1">
                  <a:off x="4708497" y="1316848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36" name="Arc 35">
                    <a:extLst>
                      <a:ext uri="{FF2B5EF4-FFF2-40B4-BE49-F238E27FC236}">
                        <a16:creationId xmlns:a16="http://schemas.microsoft.com/office/drawing/2014/main" id="{F8336113-2E22-D6F1-B599-5DAEDF922E83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37" name="Arc 36">
                    <a:extLst>
                      <a:ext uri="{FF2B5EF4-FFF2-40B4-BE49-F238E27FC236}">
                        <a16:creationId xmlns:a16="http://schemas.microsoft.com/office/drawing/2014/main" id="{B0747391-C663-1559-6374-C72963E61A03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558CEE4E-896C-24DC-3E65-851350E2D42C}"/>
                  </a:ext>
                </a:extLst>
              </p:cNvPr>
              <p:cNvGrpSpPr/>
              <p:nvPr/>
            </p:nvGrpSpPr>
            <p:grpSpPr>
              <a:xfrm>
                <a:off x="5804452" y="1299411"/>
                <a:ext cx="750074" cy="1101710"/>
                <a:chOff x="4341412" y="1316848"/>
                <a:chExt cx="750074" cy="1101710"/>
              </a:xfrm>
              <a:grpFill/>
            </p:grpSpPr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9DD321CC-89F5-82AD-058F-A2A25B571287}"/>
                    </a:ext>
                  </a:extLst>
                </p:cNvPr>
                <p:cNvGrpSpPr/>
                <p:nvPr/>
              </p:nvGrpSpPr>
              <p:grpSpPr>
                <a:xfrm>
                  <a:off x="4341412" y="1351722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32" name="Arc 31">
                    <a:extLst>
                      <a:ext uri="{FF2B5EF4-FFF2-40B4-BE49-F238E27FC236}">
                        <a16:creationId xmlns:a16="http://schemas.microsoft.com/office/drawing/2014/main" id="{697E29B3-783A-79D7-8592-247B8D6D1EA5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33" name="Arc 32">
                    <a:extLst>
                      <a:ext uri="{FF2B5EF4-FFF2-40B4-BE49-F238E27FC236}">
                        <a16:creationId xmlns:a16="http://schemas.microsoft.com/office/drawing/2014/main" id="{C32484EB-9690-6FCC-68FA-699882824CF7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F838067F-E3F6-E8BE-3F80-20129A27CD5F}"/>
                    </a:ext>
                  </a:extLst>
                </p:cNvPr>
                <p:cNvGrpSpPr/>
                <p:nvPr/>
              </p:nvGrpSpPr>
              <p:grpSpPr>
                <a:xfrm flipV="1">
                  <a:off x="4708497" y="1316848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30" name="Arc 29">
                    <a:extLst>
                      <a:ext uri="{FF2B5EF4-FFF2-40B4-BE49-F238E27FC236}">
                        <a16:creationId xmlns:a16="http://schemas.microsoft.com/office/drawing/2014/main" id="{1A74BEB4-65D7-4F75-4742-E96BA7FDCFB1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31" name="Arc 30">
                    <a:extLst>
                      <a:ext uri="{FF2B5EF4-FFF2-40B4-BE49-F238E27FC236}">
                        <a16:creationId xmlns:a16="http://schemas.microsoft.com/office/drawing/2014/main" id="{C5F22E1B-F039-C183-A003-D28DBCFFEC38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3CD57D65-8C73-A179-5E07-AFF63DE38949}"/>
                  </a:ext>
                </a:extLst>
              </p:cNvPr>
              <p:cNvGrpSpPr/>
              <p:nvPr/>
            </p:nvGrpSpPr>
            <p:grpSpPr>
              <a:xfrm>
                <a:off x="6533985" y="1291460"/>
                <a:ext cx="750074" cy="1101710"/>
                <a:chOff x="4341412" y="1316848"/>
                <a:chExt cx="750074" cy="1101710"/>
              </a:xfrm>
              <a:grpFill/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26CB04DF-0F69-0808-0148-23F4199F38B0}"/>
                    </a:ext>
                  </a:extLst>
                </p:cNvPr>
                <p:cNvGrpSpPr/>
                <p:nvPr/>
              </p:nvGrpSpPr>
              <p:grpSpPr>
                <a:xfrm>
                  <a:off x="4341412" y="1351722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26" name="Arc 25">
                    <a:extLst>
                      <a:ext uri="{FF2B5EF4-FFF2-40B4-BE49-F238E27FC236}">
                        <a16:creationId xmlns:a16="http://schemas.microsoft.com/office/drawing/2014/main" id="{BB95F30C-8901-56C9-7787-8545D88B5DDD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7" name="Arc 26">
                    <a:extLst>
                      <a:ext uri="{FF2B5EF4-FFF2-40B4-BE49-F238E27FC236}">
                        <a16:creationId xmlns:a16="http://schemas.microsoft.com/office/drawing/2014/main" id="{9455983A-A99E-2FDC-753C-96DFD55167E8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8186FD33-81A2-29E4-7812-A36AD908CBDB}"/>
                    </a:ext>
                  </a:extLst>
                </p:cNvPr>
                <p:cNvGrpSpPr/>
                <p:nvPr/>
              </p:nvGrpSpPr>
              <p:grpSpPr>
                <a:xfrm flipV="1">
                  <a:off x="4708497" y="1316848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24" name="Arc 23">
                    <a:extLst>
                      <a:ext uri="{FF2B5EF4-FFF2-40B4-BE49-F238E27FC236}">
                        <a16:creationId xmlns:a16="http://schemas.microsoft.com/office/drawing/2014/main" id="{8FBF375D-70ED-F4A4-105E-E695A9014402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" name="Arc 24">
                    <a:extLst>
                      <a:ext uri="{FF2B5EF4-FFF2-40B4-BE49-F238E27FC236}">
                        <a16:creationId xmlns:a16="http://schemas.microsoft.com/office/drawing/2014/main" id="{8F47250B-C6E6-A693-7889-26720C73E2A1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30FBC85D-10ED-3D34-B642-855B8CAEF52B}"/>
                </a:ext>
              </a:extLst>
            </p:cNvPr>
            <p:cNvGrpSpPr/>
            <p:nvPr/>
          </p:nvGrpSpPr>
          <p:grpSpPr>
            <a:xfrm rot="3103549">
              <a:off x="3846878" y="1973016"/>
              <a:ext cx="1478242" cy="287607"/>
              <a:chOff x="4341412" y="1291460"/>
              <a:chExt cx="2942647" cy="1127098"/>
            </a:xfrm>
            <a:noFill/>
          </p:grpSpPr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D8E4D598-CC6E-71D9-0C2F-BCCFB9A71C42}"/>
                  </a:ext>
                </a:extLst>
              </p:cNvPr>
              <p:cNvGrpSpPr/>
              <p:nvPr/>
            </p:nvGrpSpPr>
            <p:grpSpPr>
              <a:xfrm>
                <a:off x="4341412" y="1316848"/>
                <a:ext cx="750074" cy="1101710"/>
                <a:chOff x="4341412" y="1316848"/>
                <a:chExt cx="750074" cy="1101710"/>
              </a:xfrm>
              <a:grpFill/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0FE6B50D-C20E-48D0-A291-5663C8F3E3B0}"/>
                    </a:ext>
                  </a:extLst>
                </p:cNvPr>
                <p:cNvGrpSpPr/>
                <p:nvPr/>
              </p:nvGrpSpPr>
              <p:grpSpPr>
                <a:xfrm>
                  <a:off x="4341412" y="1351722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77" name="Arc 76">
                    <a:extLst>
                      <a:ext uri="{FF2B5EF4-FFF2-40B4-BE49-F238E27FC236}">
                        <a16:creationId xmlns:a16="http://schemas.microsoft.com/office/drawing/2014/main" id="{0F671A42-A725-19A1-1B61-889A71220E6C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78" name="Arc 77">
                    <a:extLst>
                      <a:ext uri="{FF2B5EF4-FFF2-40B4-BE49-F238E27FC236}">
                        <a16:creationId xmlns:a16="http://schemas.microsoft.com/office/drawing/2014/main" id="{1FBE225D-AE1B-E002-6DB3-19898CE71B00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30BCCE4F-8FA9-79C9-3439-5BD07EF06C88}"/>
                    </a:ext>
                  </a:extLst>
                </p:cNvPr>
                <p:cNvGrpSpPr/>
                <p:nvPr/>
              </p:nvGrpSpPr>
              <p:grpSpPr>
                <a:xfrm flipV="1">
                  <a:off x="4708497" y="1316848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74" name="Arc 73">
                    <a:extLst>
                      <a:ext uri="{FF2B5EF4-FFF2-40B4-BE49-F238E27FC236}">
                        <a16:creationId xmlns:a16="http://schemas.microsoft.com/office/drawing/2014/main" id="{E5850CEF-2D6A-B0A5-C8C1-A0CAFDA9F059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75" name="Arc 74">
                    <a:extLst>
                      <a:ext uri="{FF2B5EF4-FFF2-40B4-BE49-F238E27FC236}">
                        <a16:creationId xmlns:a16="http://schemas.microsoft.com/office/drawing/2014/main" id="{27759DC2-7829-7D1E-BD18-8E9A7F7F935C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E3C11DEB-3529-9F38-8284-F9CCA0D1E8BC}"/>
                  </a:ext>
                </a:extLst>
              </p:cNvPr>
              <p:cNvGrpSpPr/>
              <p:nvPr/>
            </p:nvGrpSpPr>
            <p:grpSpPr>
              <a:xfrm>
                <a:off x="5074257" y="1308897"/>
                <a:ext cx="750074" cy="1101710"/>
                <a:chOff x="4341412" y="1316848"/>
                <a:chExt cx="750074" cy="1101710"/>
              </a:xfrm>
              <a:grpFill/>
            </p:grpSpPr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FAA23C08-F50E-E95C-3285-0C430F970136}"/>
                    </a:ext>
                  </a:extLst>
                </p:cNvPr>
                <p:cNvGrpSpPr/>
                <p:nvPr/>
              </p:nvGrpSpPr>
              <p:grpSpPr>
                <a:xfrm>
                  <a:off x="4341412" y="1351722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70" name="Arc 69">
                    <a:extLst>
                      <a:ext uri="{FF2B5EF4-FFF2-40B4-BE49-F238E27FC236}">
                        <a16:creationId xmlns:a16="http://schemas.microsoft.com/office/drawing/2014/main" id="{B02B9C17-8577-1288-437C-C82DEBCD150A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71" name="Arc 70">
                    <a:extLst>
                      <a:ext uri="{FF2B5EF4-FFF2-40B4-BE49-F238E27FC236}">
                        <a16:creationId xmlns:a16="http://schemas.microsoft.com/office/drawing/2014/main" id="{E71B91B9-5920-23C1-C7AA-EDAC56F5DD90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47D211EE-8A23-3ECE-B61E-1BB9BA53C3E2}"/>
                    </a:ext>
                  </a:extLst>
                </p:cNvPr>
                <p:cNvGrpSpPr/>
                <p:nvPr/>
              </p:nvGrpSpPr>
              <p:grpSpPr>
                <a:xfrm flipV="1">
                  <a:off x="4708497" y="1316848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68" name="Arc 67">
                    <a:extLst>
                      <a:ext uri="{FF2B5EF4-FFF2-40B4-BE49-F238E27FC236}">
                        <a16:creationId xmlns:a16="http://schemas.microsoft.com/office/drawing/2014/main" id="{1B54E53E-3BE7-91AE-1764-5871F528A15A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9" name="Arc 68">
                    <a:extLst>
                      <a:ext uri="{FF2B5EF4-FFF2-40B4-BE49-F238E27FC236}">
                        <a16:creationId xmlns:a16="http://schemas.microsoft.com/office/drawing/2014/main" id="{5AF8D50D-8478-3FB7-203B-3EAA00FBF5EB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C8C69EF7-B29C-AF17-D095-302738D479D4}"/>
                  </a:ext>
                </a:extLst>
              </p:cNvPr>
              <p:cNvGrpSpPr/>
              <p:nvPr/>
            </p:nvGrpSpPr>
            <p:grpSpPr>
              <a:xfrm>
                <a:off x="5804452" y="1299411"/>
                <a:ext cx="750074" cy="1101710"/>
                <a:chOff x="4341412" y="1316848"/>
                <a:chExt cx="750074" cy="1101710"/>
              </a:xfrm>
              <a:grpFill/>
            </p:grpSpPr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44F5E604-AF3B-4481-A39D-C6422C66F6B2}"/>
                    </a:ext>
                  </a:extLst>
                </p:cNvPr>
                <p:cNvGrpSpPr/>
                <p:nvPr/>
              </p:nvGrpSpPr>
              <p:grpSpPr>
                <a:xfrm>
                  <a:off x="4341412" y="1351722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64" name="Arc 63">
                    <a:extLst>
                      <a:ext uri="{FF2B5EF4-FFF2-40B4-BE49-F238E27FC236}">
                        <a16:creationId xmlns:a16="http://schemas.microsoft.com/office/drawing/2014/main" id="{4173D9FF-E5EB-088E-CEA3-4DDBAE707743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5" name="Arc 64">
                    <a:extLst>
                      <a:ext uri="{FF2B5EF4-FFF2-40B4-BE49-F238E27FC236}">
                        <a16:creationId xmlns:a16="http://schemas.microsoft.com/office/drawing/2014/main" id="{80FA1CA5-8614-27AB-6C2E-58F7330CEEC0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C5B22402-F983-649C-BF1E-61AE112154F7}"/>
                    </a:ext>
                  </a:extLst>
                </p:cNvPr>
                <p:cNvGrpSpPr/>
                <p:nvPr/>
              </p:nvGrpSpPr>
              <p:grpSpPr>
                <a:xfrm flipV="1">
                  <a:off x="4708497" y="1316848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62" name="Arc 61">
                    <a:extLst>
                      <a:ext uri="{FF2B5EF4-FFF2-40B4-BE49-F238E27FC236}">
                        <a16:creationId xmlns:a16="http://schemas.microsoft.com/office/drawing/2014/main" id="{6FF1CADE-272A-C426-C4F6-C6C27615BDCB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3" name="Arc 62">
                    <a:extLst>
                      <a:ext uri="{FF2B5EF4-FFF2-40B4-BE49-F238E27FC236}">
                        <a16:creationId xmlns:a16="http://schemas.microsoft.com/office/drawing/2014/main" id="{AAA28460-F0A0-F142-A48D-45BD99D957D4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BBBC0795-9E2E-1E6C-AD5E-AD38F5D03B6A}"/>
                  </a:ext>
                </a:extLst>
              </p:cNvPr>
              <p:cNvGrpSpPr/>
              <p:nvPr/>
            </p:nvGrpSpPr>
            <p:grpSpPr>
              <a:xfrm>
                <a:off x="6533985" y="1291460"/>
                <a:ext cx="750074" cy="1101710"/>
                <a:chOff x="4341412" y="1316848"/>
                <a:chExt cx="750074" cy="1101710"/>
              </a:xfrm>
              <a:grpFill/>
            </p:grpSpPr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9D58D038-BE9D-BFB8-4AF9-301AD61BAEC9}"/>
                    </a:ext>
                  </a:extLst>
                </p:cNvPr>
                <p:cNvGrpSpPr/>
                <p:nvPr/>
              </p:nvGrpSpPr>
              <p:grpSpPr>
                <a:xfrm>
                  <a:off x="4341412" y="1351722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58" name="Arc 57">
                    <a:extLst>
                      <a:ext uri="{FF2B5EF4-FFF2-40B4-BE49-F238E27FC236}">
                        <a16:creationId xmlns:a16="http://schemas.microsoft.com/office/drawing/2014/main" id="{997136DD-B32D-E4AE-2944-E47DC5A7DBC6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9" name="Arc 58">
                    <a:extLst>
                      <a:ext uri="{FF2B5EF4-FFF2-40B4-BE49-F238E27FC236}">
                        <a16:creationId xmlns:a16="http://schemas.microsoft.com/office/drawing/2014/main" id="{B57985D9-6070-ECD8-D1A8-69CA27B8CEF7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AD7F89E-8E6F-B637-B6BD-37F050102417}"/>
                    </a:ext>
                  </a:extLst>
                </p:cNvPr>
                <p:cNvGrpSpPr/>
                <p:nvPr/>
              </p:nvGrpSpPr>
              <p:grpSpPr>
                <a:xfrm flipV="1">
                  <a:off x="4708497" y="1316848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56" name="Arc 55">
                    <a:extLst>
                      <a:ext uri="{FF2B5EF4-FFF2-40B4-BE49-F238E27FC236}">
                        <a16:creationId xmlns:a16="http://schemas.microsoft.com/office/drawing/2014/main" id="{4310DCCA-ECEF-CE0B-8C2B-D62B287BBCE3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" name="Arc 56">
                    <a:extLst>
                      <a:ext uri="{FF2B5EF4-FFF2-40B4-BE49-F238E27FC236}">
                        <a16:creationId xmlns:a16="http://schemas.microsoft.com/office/drawing/2014/main" id="{BC12DE3A-52F3-DDA3-58CD-87E9FE8D913F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28C9FFAE-0D28-1D9D-86A6-8EF8FA0C54B1}"/>
                </a:ext>
              </a:extLst>
            </p:cNvPr>
            <p:cNvGrpSpPr/>
            <p:nvPr/>
          </p:nvGrpSpPr>
          <p:grpSpPr>
            <a:xfrm rot="2954098">
              <a:off x="3834530" y="1972951"/>
              <a:ext cx="1478242" cy="287607"/>
              <a:chOff x="4341412" y="1291460"/>
              <a:chExt cx="2942647" cy="1127098"/>
            </a:xfrm>
            <a:noFill/>
          </p:grpSpPr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6B729766-177C-C907-8360-6A53B4297487}"/>
                  </a:ext>
                </a:extLst>
              </p:cNvPr>
              <p:cNvGrpSpPr/>
              <p:nvPr/>
            </p:nvGrpSpPr>
            <p:grpSpPr>
              <a:xfrm>
                <a:off x="4341412" y="1316848"/>
                <a:ext cx="750074" cy="1101710"/>
                <a:chOff x="4341412" y="1316848"/>
                <a:chExt cx="750074" cy="1101710"/>
              </a:xfrm>
              <a:grpFill/>
            </p:grpSpPr>
            <p:grpSp>
              <p:nvGrpSpPr>
                <p:cNvPr id="145" name="Group 144">
                  <a:extLst>
                    <a:ext uri="{FF2B5EF4-FFF2-40B4-BE49-F238E27FC236}">
                      <a16:creationId xmlns:a16="http://schemas.microsoft.com/office/drawing/2014/main" id="{50FA07E0-420B-5E88-1D50-105D10B5AD94}"/>
                    </a:ext>
                  </a:extLst>
                </p:cNvPr>
                <p:cNvGrpSpPr/>
                <p:nvPr/>
              </p:nvGrpSpPr>
              <p:grpSpPr>
                <a:xfrm>
                  <a:off x="4341412" y="1351722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149" name="Arc 148">
                    <a:extLst>
                      <a:ext uri="{FF2B5EF4-FFF2-40B4-BE49-F238E27FC236}">
                        <a16:creationId xmlns:a16="http://schemas.microsoft.com/office/drawing/2014/main" id="{46141DDC-7B97-A0EA-414B-C51482F2DFEB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50" name="Arc 149">
                    <a:extLst>
                      <a:ext uri="{FF2B5EF4-FFF2-40B4-BE49-F238E27FC236}">
                        <a16:creationId xmlns:a16="http://schemas.microsoft.com/office/drawing/2014/main" id="{CBE279CD-8B58-53E1-F132-101D03152750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146" name="Group 145">
                  <a:extLst>
                    <a:ext uri="{FF2B5EF4-FFF2-40B4-BE49-F238E27FC236}">
                      <a16:creationId xmlns:a16="http://schemas.microsoft.com/office/drawing/2014/main" id="{2A607607-0EBE-729A-5708-5CD17529ED2F}"/>
                    </a:ext>
                  </a:extLst>
                </p:cNvPr>
                <p:cNvGrpSpPr/>
                <p:nvPr/>
              </p:nvGrpSpPr>
              <p:grpSpPr>
                <a:xfrm flipV="1">
                  <a:off x="4708497" y="1316848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147" name="Arc 146">
                    <a:extLst>
                      <a:ext uri="{FF2B5EF4-FFF2-40B4-BE49-F238E27FC236}">
                        <a16:creationId xmlns:a16="http://schemas.microsoft.com/office/drawing/2014/main" id="{B9A2E37D-85F2-00AD-3C79-BD6355C86332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48" name="Arc 147">
                    <a:extLst>
                      <a:ext uri="{FF2B5EF4-FFF2-40B4-BE49-F238E27FC236}">
                        <a16:creationId xmlns:a16="http://schemas.microsoft.com/office/drawing/2014/main" id="{63DB34A8-F7D4-9982-2053-78F7646419BF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591A10C0-FFFC-0494-8C57-101F975251FB}"/>
                  </a:ext>
                </a:extLst>
              </p:cNvPr>
              <p:cNvGrpSpPr/>
              <p:nvPr/>
            </p:nvGrpSpPr>
            <p:grpSpPr>
              <a:xfrm>
                <a:off x="5074257" y="1308897"/>
                <a:ext cx="750074" cy="1101710"/>
                <a:chOff x="4341412" y="1316848"/>
                <a:chExt cx="750074" cy="1101710"/>
              </a:xfrm>
              <a:grpFill/>
            </p:grpSpPr>
            <p:grpSp>
              <p:nvGrpSpPr>
                <p:cNvPr id="139" name="Group 138">
                  <a:extLst>
                    <a:ext uri="{FF2B5EF4-FFF2-40B4-BE49-F238E27FC236}">
                      <a16:creationId xmlns:a16="http://schemas.microsoft.com/office/drawing/2014/main" id="{152321CC-1ECA-7BEB-FE8D-435548AC3F11}"/>
                    </a:ext>
                  </a:extLst>
                </p:cNvPr>
                <p:cNvGrpSpPr/>
                <p:nvPr/>
              </p:nvGrpSpPr>
              <p:grpSpPr>
                <a:xfrm>
                  <a:off x="4341412" y="1351722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143" name="Arc 142">
                    <a:extLst>
                      <a:ext uri="{FF2B5EF4-FFF2-40B4-BE49-F238E27FC236}">
                        <a16:creationId xmlns:a16="http://schemas.microsoft.com/office/drawing/2014/main" id="{FA15C9F3-A932-DA84-9601-26A3EB810CF3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44" name="Arc 143">
                    <a:extLst>
                      <a:ext uri="{FF2B5EF4-FFF2-40B4-BE49-F238E27FC236}">
                        <a16:creationId xmlns:a16="http://schemas.microsoft.com/office/drawing/2014/main" id="{3B93816D-93DD-5ABF-EDB7-EB9487A5B28A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140" name="Group 139">
                  <a:extLst>
                    <a:ext uri="{FF2B5EF4-FFF2-40B4-BE49-F238E27FC236}">
                      <a16:creationId xmlns:a16="http://schemas.microsoft.com/office/drawing/2014/main" id="{BFF22386-CEB0-B688-C559-4A228E7EB183}"/>
                    </a:ext>
                  </a:extLst>
                </p:cNvPr>
                <p:cNvGrpSpPr/>
                <p:nvPr/>
              </p:nvGrpSpPr>
              <p:grpSpPr>
                <a:xfrm flipV="1">
                  <a:off x="4708497" y="1316848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141" name="Arc 140">
                    <a:extLst>
                      <a:ext uri="{FF2B5EF4-FFF2-40B4-BE49-F238E27FC236}">
                        <a16:creationId xmlns:a16="http://schemas.microsoft.com/office/drawing/2014/main" id="{73A69B98-E3BD-6020-CB7F-2A165364ECC4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42" name="Arc 141">
                    <a:extLst>
                      <a:ext uri="{FF2B5EF4-FFF2-40B4-BE49-F238E27FC236}">
                        <a16:creationId xmlns:a16="http://schemas.microsoft.com/office/drawing/2014/main" id="{FD3DC525-27DA-CA9D-891B-BA6C8043D9A8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AA6888A5-7803-A7E5-3F21-B91056669D73}"/>
                  </a:ext>
                </a:extLst>
              </p:cNvPr>
              <p:cNvGrpSpPr/>
              <p:nvPr/>
            </p:nvGrpSpPr>
            <p:grpSpPr>
              <a:xfrm>
                <a:off x="5804452" y="1299411"/>
                <a:ext cx="750074" cy="1101710"/>
                <a:chOff x="4341412" y="1316848"/>
                <a:chExt cx="750074" cy="1101710"/>
              </a:xfrm>
              <a:grpFill/>
            </p:grpSpPr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id="{64E76717-9031-8E89-E245-902CE53FA1A2}"/>
                    </a:ext>
                  </a:extLst>
                </p:cNvPr>
                <p:cNvGrpSpPr/>
                <p:nvPr/>
              </p:nvGrpSpPr>
              <p:grpSpPr>
                <a:xfrm>
                  <a:off x="4341412" y="1351722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136" name="Arc 135">
                    <a:extLst>
                      <a:ext uri="{FF2B5EF4-FFF2-40B4-BE49-F238E27FC236}">
                        <a16:creationId xmlns:a16="http://schemas.microsoft.com/office/drawing/2014/main" id="{A3045EB3-B1C1-E99C-DE60-54AD239F7DA1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38" name="Arc 137">
                    <a:extLst>
                      <a:ext uri="{FF2B5EF4-FFF2-40B4-BE49-F238E27FC236}">
                        <a16:creationId xmlns:a16="http://schemas.microsoft.com/office/drawing/2014/main" id="{A9BD5C44-2376-9632-1E02-07338DD7CAA2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8623891A-59B3-2E43-18D2-D443494C4624}"/>
                    </a:ext>
                  </a:extLst>
                </p:cNvPr>
                <p:cNvGrpSpPr/>
                <p:nvPr/>
              </p:nvGrpSpPr>
              <p:grpSpPr>
                <a:xfrm flipV="1">
                  <a:off x="4708497" y="1316848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133" name="Arc 132">
                    <a:extLst>
                      <a:ext uri="{FF2B5EF4-FFF2-40B4-BE49-F238E27FC236}">
                        <a16:creationId xmlns:a16="http://schemas.microsoft.com/office/drawing/2014/main" id="{74B62892-BFF1-02F1-D52D-FAEE7BE1E248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34" name="Arc 133">
                    <a:extLst>
                      <a:ext uri="{FF2B5EF4-FFF2-40B4-BE49-F238E27FC236}">
                        <a16:creationId xmlns:a16="http://schemas.microsoft.com/office/drawing/2014/main" id="{C35A4731-D10F-D476-9A7A-2F5AD779D896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EEF64E7A-2A9F-A556-B3ED-101DD10A78D3}"/>
                  </a:ext>
                </a:extLst>
              </p:cNvPr>
              <p:cNvGrpSpPr/>
              <p:nvPr/>
            </p:nvGrpSpPr>
            <p:grpSpPr>
              <a:xfrm>
                <a:off x="6533985" y="1291460"/>
                <a:ext cx="750074" cy="1101710"/>
                <a:chOff x="4341412" y="1316848"/>
                <a:chExt cx="750074" cy="1101710"/>
              </a:xfrm>
              <a:grpFill/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7785E770-1724-A35F-6828-C1F0E6377127}"/>
                    </a:ext>
                  </a:extLst>
                </p:cNvPr>
                <p:cNvGrpSpPr/>
                <p:nvPr/>
              </p:nvGrpSpPr>
              <p:grpSpPr>
                <a:xfrm>
                  <a:off x="4341412" y="1351722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119" name="Arc 118">
                    <a:extLst>
                      <a:ext uri="{FF2B5EF4-FFF2-40B4-BE49-F238E27FC236}">
                        <a16:creationId xmlns:a16="http://schemas.microsoft.com/office/drawing/2014/main" id="{9BCFD826-627C-F5E7-9246-AA4F914318B2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24" name="Arc 123">
                    <a:extLst>
                      <a:ext uri="{FF2B5EF4-FFF2-40B4-BE49-F238E27FC236}">
                        <a16:creationId xmlns:a16="http://schemas.microsoft.com/office/drawing/2014/main" id="{BE73E7DC-CC04-E2BA-522A-81A99794EE94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85" name="Group 84">
                  <a:extLst>
                    <a:ext uri="{FF2B5EF4-FFF2-40B4-BE49-F238E27FC236}">
                      <a16:creationId xmlns:a16="http://schemas.microsoft.com/office/drawing/2014/main" id="{DDA6C089-2660-B250-2028-3905F2033641}"/>
                    </a:ext>
                  </a:extLst>
                </p:cNvPr>
                <p:cNvGrpSpPr/>
                <p:nvPr/>
              </p:nvGrpSpPr>
              <p:grpSpPr>
                <a:xfrm flipV="1">
                  <a:off x="4708497" y="1316848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86" name="Arc 85">
                    <a:extLst>
                      <a:ext uri="{FF2B5EF4-FFF2-40B4-BE49-F238E27FC236}">
                        <a16:creationId xmlns:a16="http://schemas.microsoft.com/office/drawing/2014/main" id="{40D9F12A-7A38-BA0B-E621-AA307BFD4FA3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16" name="Arc 115">
                    <a:extLst>
                      <a:ext uri="{FF2B5EF4-FFF2-40B4-BE49-F238E27FC236}">
                        <a16:creationId xmlns:a16="http://schemas.microsoft.com/office/drawing/2014/main" id="{FF490E81-E12E-273A-1877-5FD2954EAB55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0C1440F7-8C59-EED5-C770-21B5CA3E31CB}"/>
                </a:ext>
              </a:extLst>
            </p:cNvPr>
            <p:cNvGrpSpPr/>
            <p:nvPr/>
          </p:nvGrpSpPr>
          <p:grpSpPr>
            <a:xfrm rot="3040106">
              <a:off x="3842704" y="1968308"/>
              <a:ext cx="1478242" cy="287607"/>
              <a:chOff x="4341412" y="1291460"/>
              <a:chExt cx="2942647" cy="1127098"/>
            </a:xfrm>
            <a:noFill/>
          </p:grpSpPr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A5B55207-64B0-A2BA-CCE1-9EDBA087A006}"/>
                  </a:ext>
                </a:extLst>
              </p:cNvPr>
              <p:cNvGrpSpPr/>
              <p:nvPr/>
            </p:nvGrpSpPr>
            <p:grpSpPr>
              <a:xfrm>
                <a:off x="4341412" y="1316848"/>
                <a:ext cx="750074" cy="1101710"/>
                <a:chOff x="4341412" y="1316848"/>
                <a:chExt cx="750074" cy="1101710"/>
              </a:xfrm>
              <a:grpFill/>
            </p:grpSpPr>
            <p:grpSp>
              <p:nvGrpSpPr>
                <p:cNvPr id="174" name="Group 173">
                  <a:extLst>
                    <a:ext uri="{FF2B5EF4-FFF2-40B4-BE49-F238E27FC236}">
                      <a16:creationId xmlns:a16="http://schemas.microsoft.com/office/drawing/2014/main" id="{C5F4C00C-6E24-64A1-D754-93FCFD9D14F5}"/>
                    </a:ext>
                  </a:extLst>
                </p:cNvPr>
                <p:cNvGrpSpPr/>
                <p:nvPr/>
              </p:nvGrpSpPr>
              <p:grpSpPr>
                <a:xfrm>
                  <a:off x="4341412" y="1351722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178" name="Arc 177">
                    <a:extLst>
                      <a:ext uri="{FF2B5EF4-FFF2-40B4-BE49-F238E27FC236}">
                        <a16:creationId xmlns:a16="http://schemas.microsoft.com/office/drawing/2014/main" id="{46B223A4-096E-3BCA-57C8-8CF6895934B0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79" name="Arc 178">
                    <a:extLst>
                      <a:ext uri="{FF2B5EF4-FFF2-40B4-BE49-F238E27FC236}">
                        <a16:creationId xmlns:a16="http://schemas.microsoft.com/office/drawing/2014/main" id="{ADCCDDA4-1B75-27E1-0C9B-0BDE49D172B5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175" name="Group 174">
                  <a:extLst>
                    <a:ext uri="{FF2B5EF4-FFF2-40B4-BE49-F238E27FC236}">
                      <a16:creationId xmlns:a16="http://schemas.microsoft.com/office/drawing/2014/main" id="{2C8EF19B-CE67-7188-124F-6B69CC3FD6DA}"/>
                    </a:ext>
                  </a:extLst>
                </p:cNvPr>
                <p:cNvGrpSpPr/>
                <p:nvPr/>
              </p:nvGrpSpPr>
              <p:grpSpPr>
                <a:xfrm flipV="1">
                  <a:off x="4708497" y="1316848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176" name="Arc 175">
                    <a:extLst>
                      <a:ext uri="{FF2B5EF4-FFF2-40B4-BE49-F238E27FC236}">
                        <a16:creationId xmlns:a16="http://schemas.microsoft.com/office/drawing/2014/main" id="{7094C5E3-F4EB-7EB8-4121-84A2AEB244B4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77" name="Arc 176">
                    <a:extLst>
                      <a:ext uri="{FF2B5EF4-FFF2-40B4-BE49-F238E27FC236}">
                        <a16:creationId xmlns:a16="http://schemas.microsoft.com/office/drawing/2014/main" id="{52FE2FC7-B4F8-9FFB-6A97-F325F923E125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153" name="Group 152">
                <a:extLst>
                  <a:ext uri="{FF2B5EF4-FFF2-40B4-BE49-F238E27FC236}">
                    <a16:creationId xmlns:a16="http://schemas.microsoft.com/office/drawing/2014/main" id="{003A7A11-A37D-FE6D-34BB-9A42F247E0D1}"/>
                  </a:ext>
                </a:extLst>
              </p:cNvPr>
              <p:cNvGrpSpPr/>
              <p:nvPr/>
            </p:nvGrpSpPr>
            <p:grpSpPr>
              <a:xfrm>
                <a:off x="5074257" y="1308897"/>
                <a:ext cx="750074" cy="1101710"/>
                <a:chOff x="4341412" y="1316848"/>
                <a:chExt cx="750074" cy="1101710"/>
              </a:xfrm>
              <a:grpFill/>
            </p:grpSpPr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id="{E846F4F3-D1AD-ECC7-8ACD-B31265A5E104}"/>
                    </a:ext>
                  </a:extLst>
                </p:cNvPr>
                <p:cNvGrpSpPr/>
                <p:nvPr/>
              </p:nvGrpSpPr>
              <p:grpSpPr>
                <a:xfrm>
                  <a:off x="4341412" y="1351722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172" name="Arc 171">
                    <a:extLst>
                      <a:ext uri="{FF2B5EF4-FFF2-40B4-BE49-F238E27FC236}">
                        <a16:creationId xmlns:a16="http://schemas.microsoft.com/office/drawing/2014/main" id="{3F779BA7-A031-E9C0-774D-E36AFB2E3345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73" name="Arc 172">
                    <a:extLst>
                      <a:ext uri="{FF2B5EF4-FFF2-40B4-BE49-F238E27FC236}">
                        <a16:creationId xmlns:a16="http://schemas.microsoft.com/office/drawing/2014/main" id="{26764913-E696-4BAA-61AA-EC3365FAC7F6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169" name="Group 168">
                  <a:extLst>
                    <a:ext uri="{FF2B5EF4-FFF2-40B4-BE49-F238E27FC236}">
                      <a16:creationId xmlns:a16="http://schemas.microsoft.com/office/drawing/2014/main" id="{6286E86D-EF73-318B-557C-8B5031F8E2C9}"/>
                    </a:ext>
                  </a:extLst>
                </p:cNvPr>
                <p:cNvGrpSpPr/>
                <p:nvPr/>
              </p:nvGrpSpPr>
              <p:grpSpPr>
                <a:xfrm flipV="1">
                  <a:off x="4708497" y="1316848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170" name="Arc 169">
                    <a:extLst>
                      <a:ext uri="{FF2B5EF4-FFF2-40B4-BE49-F238E27FC236}">
                        <a16:creationId xmlns:a16="http://schemas.microsoft.com/office/drawing/2014/main" id="{DC4B4274-4B38-1D7C-3540-88194AAEE4F0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71" name="Arc 170">
                    <a:extLst>
                      <a:ext uri="{FF2B5EF4-FFF2-40B4-BE49-F238E27FC236}">
                        <a16:creationId xmlns:a16="http://schemas.microsoft.com/office/drawing/2014/main" id="{B6A176AA-CED2-0ED8-E855-D5209104EEF5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id="{9EC548A7-0BEE-D4B8-D61B-0587DF5A4094}"/>
                  </a:ext>
                </a:extLst>
              </p:cNvPr>
              <p:cNvGrpSpPr/>
              <p:nvPr/>
            </p:nvGrpSpPr>
            <p:grpSpPr>
              <a:xfrm>
                <a:off x="5804452" y="1299411"/>
                <a:ext cx="750074" cy="1101710"/>
                <a:chOff x="4341412" y="1316848"/>
                <a:chExt cx="750074" cy="1101710"/>
              </a:xfrm>
              <a:grpFill/>
            </p:grpSpPr>
            <p:grpSp>
              <p:nvGrpSpPr>
                <p:cNvPr id="162" name="Group 161">
                  <a:extLst>
                    <a:ext uri="{FF2B5EF4-FFF2-40B4-BE49-F238E27FC236}">
                      <a16:creationId xmlns:a16="http://schemas.microsoft.com/office/drawing/2014/main" id="{BB1470B3-D803-4000-D7B7-6A5021B15E87}"/>
                    </a:ext>
                  </a:extLst>
                </p:cNvPr>
                <p:cNvGrpSpPr/>
                <p:nvPr/>
              </p:nvGrpSpPr>
              <p:grpSpPr>
                <a:xfrm>
                  <a:off x="4341412" y="1351722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166" name="Arc 165">
                    <a:extLst>
                      <a:ext uri="{FF2B5EF4-FFF2-40B4-BE49-F238E27FC236}">
                        <a16:creationId xmlns:a16="http://schemas.microsoft.com/office/drawing/2014/main" id="{48272195-93CB-4125-39A9-89E7349DA04B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67" name="Arc 166">
                    <a:extLst>
                      <a:ext uri="{FF2B5EF4-FFF2-40B4-BE49-F238E27FC236}">
                        <a16:creationId xmlns:a16="http://schemas.microsoft.com/office/drawing/2014/main" id="{2684E1DF-C44A-0225-0102-7181CC7D7F8A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459A289B-79F7-D30F-3A45-E9A79D1FD03A}"/>
                    </a:ext>
                  </a:extLst>
                </p:cNvPr>
                <p:cNvGrpSpPr/>
                <p:nvPr/>
              </p:nvGrpSpPr>
              <p:grpSpPr>
                <a:xfrm flipV="1">
                  <a:off x="4708497" y="1316848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164" name="Arc 163">
                    <a:extLst>
                      <a:ext uri="{FF2B5EF4-FFF2-40B4-BE49-F238E27FC236}">
                        <a16:creationId xmlns:a16="http://schemas.microsoft.com/office/drawing/2014/main" id="{99DC65AC-2025-5DC9-F61F-17E50BEA2F1E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65" name="Arc 164">
                    <a:extLst>
                      <a:ext uri="{FF2B5EF4-FFF2-40B4-BE49-F238E27FC236}">
                        <a16:creationId xmlns:a16="http://schemas.microsoft.com/office/drawing/2014/main" id="{6AD77573-A2EF-5DCB-C888-5351603FDDE0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3ABB09CC-AECF-70C1-3AB5-C02600241342}"/>
                  </a:ext>
                </a:extLst>
              </p:cNvPr>
              <p:cNvGrpSpPr/>
              <p:nvPr/>
            </p:nvGrpSpPr>
            <p:grpSpPr>
              <a:xfrm>
                <a:off x="6533985" y="1291460"/>
                <a:ext cx="750074" cy="1101710"/>
                <a:chOff x="4341412" y="1316848"/>
                <a:chExt cx="750074" cy="1101710"/>
              </a:xfrm>
              <a:grpFill/>
            </p:grpSpPr>
            <p:grpSp>
              <p:nvGrpSpPr>
                <p:cNvPr id="156" name="Group 155">
                  <a:extLst>
                    <a:ext uri="{FF2B5EF4-FFF2-40B4-BE49-F238E27FC236}">
                      <a16:creationId xmlns:a16="http://schemas.microsoft.com/office/drawing/2014/main" id="{37054A68-0B97-023C-4CFC-AD6E7E54F65B}"/>
                    </a:ext>
                  </a:extLst>
                </p:cNvPr>
                <p:cNvGrpSpPr/>
                <p:nvPr/>
              </p:nvGrpSpPr>
              <p:grpSpPr>
                <a:xfrm>
                  <a:off x="4341412" y="1351722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160" name="Arc 159">
                    <a:extLst>
                      <a:ext uri="{FF2B5EF4-FFF2-40B4-BE49-F238E27FC236}">
                        <a16:creationId xmlns:a16="http://schemas.microsoft.com/office/drawing/2014/main" id="{C09EAC3F-425D-B34F-8945-35DCCE1DA931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61" name="Arc 160">
                    <a:extLst>
                      <a:ext uri="{FF2B5EF4-FFF2-40B4-BE49-F238E27FC236}">
                        <a16:creationId xmlns:a16="http://schemas.microsoft.com/office/drawing/2014/main" id="{74A44D2F-0159-4C6E-3410-30AA05C2F75F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157" name="Group 156">
                  <a:extLst>
                    <a:ext uri="{FF2B5EF4-FFF2-40B4-BE49-F238E27FC236}">
                      <a16:creationId xmlns:a16="http://schemas.microsoft.com/office/drawing/2014/main" id="{9F58CEB8-0AFF-5133-AABF-3CFC4585E3BB}"/>
                    </a:ext>
                  </a:extLst>
                </p:cNvPr>
                <p:cNvGrpSpPr/>
                <p:nvPr/>
              </p:nvGrpSpPr>
              <p:grpSpPr>
                <a:xfrm flipV="1">
                  <a:off x="4708497" y="1316848"/>
                  <a:ext cx="382989" cy="1066836"/>
                  <a:chOff x="4341412" y="1351722"/>
                  <a:chExt cx="382989" cy="1066836"/>
                </a:xfrm>
                <a:grpFill/>
              </p:grpSpPr>
              <p:sp>
                <p:nvSpPr>
                  <p:cNvPr id="158" name="Arc 157">
                    <a:extLst>
                      <a:ext uri="{FF2B5EF4-FFF2-40B4-BE49-F238E27FC236}">
                        <a16:creationId xmlns:a16="http://schemas.microsoft.com/office/drawing/2014/main" id="{C5BAF5EC-CA9B-B0E3-02DF-5FB833AB2099}"/>
                      </a:ext>
                    </a:extLst>
                  </p:cNvPr>
                  <p:cNvSpPr/>
                  <p:nvPr/>
                </p:nvSpPr>
                <p:spPr>
                  <a:xfrm>
                    <a:off x="4341412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59" name="Arc 158">
                    <a:extLst>
                      <a:ext uri="{FF2B5EF4-FFF2-40B4-BE49-F238E27FC236}">
                        <a16:creationId xmlns:a16="http://schemas.microsoft.com/office/drawing/2014/main" id="{72AED9D5-E961-631B-0012-5F081C7B0BAD}"/>
                      </a:ext>
                    </a:extLst>
                  </p:cNvPr>
                  <p:cNvSpPr/>
                  <p:nvPr/>
                </p:nvSpPr>
                <p:spPr>
                  <a:xfrm flipH="1">
                    <a:off x="4350689" y="1351722"/>
                    <a:ext cx="373712" cy="1066836"/>
                  </a:xfrm>
                  <a:prstGeom prst="arc">
                    <a:avLst/>
                  </a:prstGeom>
                  <a:grp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</p:grp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1F92F9BD-DA92-8A69-2D4B-946CBBF4BC87}"/>
              </a:ext>
            </a:extLst>
          </p:cNvPr>
          <p:cNvSpPr/>
          <p:nvPr/>
        </p:nvSpPr>
        <p:spPr>
          <a:xfrm rot="21088521">
            <a:off x="5681617" y="816500"/>
            <a:ext cx="114473" cy="12733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09419C32-536B-9D3F-163C-34328407D87C}"/>
              </a:ext>
            </a:extLst>
          </p:cNvPr>
          <p:cNvSpPr/>
          <p:nvPr/>
        </p:nvSpPr>
        <p:spPr>
          <a:xfrm rot="1288002">
            <a:off x="6364968" y="869413"/>
            <a:ext cx="168529" cy="1837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2489FB1B-1AE8-44B4-7B1E-DA9DFD516335}"/>
              </a:ext>
            </a:extLst>
          </p:cNvPr>
          <p:cNvSpPr/>
          <p:nvPr/>
        </p:nvSpPr>
        <p:spPr>
          <a:xfrm rot="2940440">
            <a:off x="7026544" y="1321882"/>
            <a:ext cx="165161" cy="18221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151FCCB2-E9D6-F2D4-C357-2351015C9D5E}"/>
              </a:ext>
            </a:extLst>
          </p:cNvPr>
          <p:cNvSpPr/>
          <p:nvPr/>
        </p:nvSpPr>
        <p:spPr>
          <a:xfrm rot="4755877">
            <a:off x="7354130" y="1979498"/>
            <a:ext cx="159538" cy="13943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8362796-B7FF-4A89-5ADD-1D81C1DC29B4}"/>
              </a:ext>
            </a:extLst>
          </p:cNvPr>
          <p:cNvSpPr/>
          <p:nvPr/>
        </p:nvSpPr>
        <p:spPr>
          <a:xfrm rot="3454323">
            <a:off x="5142289" y="1043699"/>
            <a:ext cx="74892" cy="6654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676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Roger Forty</dc:creator>
  <cp:lastModifiedBy>Roger Forty</cp:lastModifiedBy>
  <cp:revision>8</cp:revision>
  <dcterms:created xsi:type="dcterms:W3CDTF">2024-10-23T11:50:48Z</dcterms:created>
  <dcterms:modified xsi:type="dcterms:W3CDTF">2025-02-06T11:20:05Z</dcterms:modified>
</cp:coreProperties>
</file>